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1671</Words>
  <Application>Microsoft Office PowerPoint</Application>
  <PresentationFormat>와이드스크린</PresentationFormat>
  <Paragraphs>725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DejaVu Sans</vt:lpstr>
      <vt:lpstr>Noto Sans CJK JP</vt:lpstr>
      <vt:lpstr>StarSymbol</vt:lpstr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508-10</cp:lastModifiedBy>
  <cp:revision>60</cp:revision>
  <dcterms:created xsi:type="dcterms:W3CDTF">2020-02-04T14:16:01Z</dcterms:created>
  <dcterms:modified xsi:type="dcterms:W3CDTF">2020-02-14T00:26:56Z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